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206240"/>
            <a:ext cx="12161520" cy="54864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219456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Tytuł Twojej pracy dyplomowej ]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F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Praca licencjacka / magisterska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4480560"/>
            <a:ext cx="10332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Autor: [Imię i Nazwisko]</a:t>
            </a:r>
            <a:endParaRPr lang="en-US" sz="1600" dirty="0"/>
          </a:p>
          <a:p>
            <a:pPr algn="ctr"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Promotor: [tytuł, Imię i Nazwisko]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BF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[Nazwa Uczelni i Wydziału]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Wnioski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Odpowiedź na pytanie badawcze 1 ]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Odpowiedź na pytanie badawcze 2 ]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Najważniejszy wniosek praktyczny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to najważniejszy slajd merytoryczny — odpowiedz na cel z slajdu 3.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Podsumowanie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Zwięzłe podsumowanie — co udało się ustalić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Ewentualne kierunki dalszych badań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Praktyczne znaczenie pracy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2-3 zdania domykające. Zostaw komisję z jasnym przekazem.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4251960" y="3977640"/>
            <a:ext cx="3657600" cy="54864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Dziękuję za uwagę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411480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FD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Imię i Nazwisko ]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Wprowadzenie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Na czym polega problem / zagadnienie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Dlaczego temat jest ważny i aktualny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Krótkie tło — kontekst pracy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2-3 zdania mówione. Pokaż, dlaczego warto było się tym zająć.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 i pytania badawcze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 pracy: [ co praca miała ustalić / osiągnąć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Pytanie badawcze 1: [ ...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Pytanie badawcze 2: [ ...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cel sformułuj jednym zdaniem, konkretnie.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Teza / Hipotezy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Hipoteza 1: [ co zakładałeś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Hipoteza 2: [ ...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lub główna teza pracy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pokaż, co zakładałeś PRZED badaniem — wrócisz do tego we wnioskach.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Metoda badawcza: [ np. sondaż diagnostyczny / analiza danych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Narzędzie: [ np. kwestionariusz ankiety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Dlaczego ta metoda: [ krótkie uzasadnienie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komisja lubi uzasadnienie wyboru metody — przygotuj je.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Charakterystyka badania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Badana grupa / próba: [ kto / co, liczebność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Sposób doboru próby: [ ...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Przebieg i termin badania: [ ...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podaj liczebność próby — częste pytanie komisji.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Wyniki (1)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2960" y="1554480"/>
            <a:ext cx="10515600" cy="4023360"/>
          </a:xfrm>
          <a:prstGeom prst="rect">
            <a:avLst/>
          </a:prstGeom>
          <a:solidFill>
            <a:srgbClr val="EAEEF2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200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Miejsce na wykres nr 1 ]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Wstaw wykres z najważniejszym wynikiem. Jeden wykres = jeden wniosek.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Wyniki (2)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2960" y="1554480"/>
            <a:ext cx="10515600" cy="4023360"/>
          </a:xfrm>
          <a:prstGeom prst="rect">
            <a:avLst/>
          </a:prstGeom>
          <a:solidFill>
            <a:srgbClr val="EAEEF2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200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Miejsce na wykres nr 2 / tabelę ]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Kolejny kluczowy wynik. Dane graficznie czytają się lepiej niż opis.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51560"/>
            <a:ext cx="12161520" cy="73152"/>
          </a:xfrm>
          <a:prstGeom prst="rect">
            <a:avLst/>
          </a:prstGeom>
          <a:solidFill>
            <a:srgbClr val="2E6DA4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0"/>
            <a:ext cx="11064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Weryfikacja hipotez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Hipoteza 1: [ potwierdzona / odrzucona ] — [ krótko dlaczego ]</a:t>
            </a:r>
            <a:endParaRPr lang="en-US" sz="1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8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Hipoteza 2: [ potwierdzona / odrzucona ] — [ ...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Wskazówka: wróć do hipotez ze slajdu 4 i pokaż, co wyszło.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6446520"/>
            <a:ext cx="12161520" cy="41148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46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 Dyplom — szablon prezentacji na obronę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47120" y="6446520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2026-08-04T11:13:57Z</dcterms:created>
  <dcterms:modified xsi:type="dcterms:W3CDTF">2026-08-04T11:13:57Z</dcterms:modified>
</cp:coreProperties>
</file>